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94"/>
  </p:normalViewPr>
  <p:slideViewPr>
    <p:cSldViewPr snapToGrid="0" snapToObjects="1">
      <p:cViewPr varScale="1">
        <p:scale>
          <a:sx n="74" d="100"/>
          <a:sy n="74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4D7A7-F619-244D-B2FB-2744C460C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200" b="1" dirty="0"/>
              <a:t>Einführung in Data Science &amp; maschinelles Lernen mit R</a:t>
            </a:r>
            <a:endParaRPr lang="de-DE" sz="4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0CB6F43-65B4-254F-B166-44334A304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Felix, Stefan, Jan und </a:t>
            </a:r>
            <a:r>
              <a:rPr lang="de-DE" dirty="0" err="1"/>
              <a:t>Finja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2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2500C34-767B-F34F-A8F0-396A7E75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Metrische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215E4FA-2048-8447-A525-36D32E47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Temperatur</a:t>
            </a:r>
          </a:p>
          <a:p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der Umsätze (</a:t>
            </a:r>
            <a:r>
              <a:rPr lang="de-DE" dirty="0" err="1"/>
              <a:t>k</a:t>
            </a:r>
            <a:r>
              <a:rPr lang="de-DE" dirty="0"/>
              <a:t>=7)</a:t>
            </a:r>
          </a:p>
          <a:p>
            <a:r>
              <a:rPr lang="de-DE" dirty="0"/>
              <a:t>Sonnenscheindauer</a:t>
            </a:r>
          </a:p>
          <a:p>
            <a:r>
              <a:rPr lang="de-DE" dirty="0"/>
              <a:t>Niederschlagsmenge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72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4D3DB9-03F9-3944-873C-ED0A6881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Ordinale</a:t>
            </a:r>
            <a:r>
              <a:rPr lang="de-DE" dirty="0"/>
              <a:t>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FA18D1E-0CE7-EA42-87F4-537D11DF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Bewölkung</a:t>
            </a:r>
          </a:p>
          <a:p>
            <a:r>
              <a:rPr lang="de-DE" b="1" dirty="0"/>
              <a:t>Windgeschwindigkeit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28498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D57FBA-F608-CA4A-9380-7A0378B4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E9EDE62-1B8F-4549-BCAE-03DCF683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Wochentag</a:t>
            </a:r>
          </a:p>
          <a:p>
            <a:r>
              <a:rPr lang="de-DE" b="1" dirty="0"/>
              <a:t>Warengruppe</a:t>
            </a:r>
          </a:p>
        </p:txBody>
      </p:sp>
    </p:spTree>
    <p:extLst>
      <p:ext uri="{BB962C8B-B14F-4D97-AF65-F5344CB8AC3E}">
        <p14:creationId xmlns:p14="http://schemas.microsoft.com/office/powerpoint/2010/main" val="14883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E2D5F7C-0D51-5B48-B7EC-F5C82C08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Dummy 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82D3207-F2F6-9D41-BB3A-71D9B0F0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Feiertag</a:t>
            </a:r>
          </a:p>
          <a:p>
            <a:r>
              <a:rPr lang="de-DE" b="1" dirty="0"/>
              <a:t>Tag vor Feiertag</a:t>
            </a:r>
          </a:p>
          <a:p>
            <a:r>
              <a:rPr lang="de-DE" b="1" dirty="0"/>
              <a:t>Tag nach Feiertag</a:t>
            </a:r>
          </a:p>
          <a:p>
            <a:r>
              <a:rPr lang="de-DE" b="1" dirty="0"/>
              <a:t>Ferientag</a:t>
            </a:r>
          </a:p>
          <a:p>
            <a:r>
              <a:rPr lang="de-DE" b="1" dirty="0"/>
              <a:t>Kieler Woche</a:t>
            </a:r>
          </a:p>
          <a:p>
            <a:r>
              <a:rPr lang="de-DE" dirty="0"/>
              <a:t>Niederschlag</a:t>
            </a:r>
          </a:p>
        </p:txBody>
      </p:sp>
    </p:spTree>
    <p:extLst>
      <p:ext uri="{BB962C8B-B14F-4D97-AF65-F5344CB8AC3E}">
        <p14:creationId xmlns:p14="http://schemas.microsoft.com/office/powerpoint/2010/main" val="139337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F89C22-0475-4427-B7C8-0269AD40E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9B0855C-D463-6A4C-AC59-7E56E15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00" y="2032430"/>
            <a:ext cx="6927737" cy="42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II</a:t>
            </a:r>
          </a:p>
        </p:txBody>
      </p:sp>
      <p:sp>
        <p:nvSpPr>
          <p:cNvPr id="3" name="AutoShape 2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37" y="1796602"/>
            <a:ext cx="6895414" cy="425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3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4748C27-D129-EC4E-9CD5-2DA867F3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xmlns="" id="{7B5FAE6D-BDE5-CA48-98CC-0A413FE0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34270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xmlns="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xmlns="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265,38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243,21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262,17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287,64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264,73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247,98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9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DBA783F-88FA-C242-AA1C-B05A4280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xmlns="" id="{A948ADA2-5143-3A4A-94F8-EBFF9C74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88974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xmlns="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xmlns="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233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Benutzerdefiniert</PresentationFormat>
  <Paragraphs>52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Ausschnitt</vt:lpstr>
      <vt:lpstr>Einführung in Data Science &amp; maschinelles Lernen mit R</vt:lpstr>
      <vt:lpstr>Metrische Daten</vt:lpstr>
      <vt:lpstr>Ordinale Daten</vt:lpstr>
      <vt:lpstr>Nominale Daten</vt:lpstr>
      <vt:lpstr>Dummy Variablen</vt:lpstr>
      <vt:lpstr>Balkendiagrammen I</vt:lpstr>
      <vt:lpstr>Balkendiagrammen II</vt:lpstr>
      <vt:lpstr>﻿Ergebnisse der Schätzung einer SVM für den 01.06.2019  </vt:lpstr>
      <vt:lpstr>﻿Ergebnisse der Schätzung einer SVM für den 01.06.2019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&amp; maschinelles Lernen mit R</dc:title>
  <dc:creator>Philipp Stobbe</dc:creator>
  <cp:lastModifiedBy>Krüger, Finja</cp:lastModifiedBy>
  <cp:revision>2</cp:revision>
  <dcterms:created xsi:type="dcterms:W3CDTF">2020-01-22T14:19:47Z</dcterms:created>
  <dcterms:modified xsi:type="dcterms:W3CDTF">2020-01-22T17:08:56Z</dcterms:modified>
</cp:coreProperties>
</file>